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1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82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9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0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6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6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78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02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1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9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EECE3-EF15-CD4A-B663-B5085F8ED645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AB74B-3F70-1F43-863D-7268D7F1F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08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D1227C-F2DB-0E48-8F84-F33A49A62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A4D323-86F9-2249-A173-37DFD5B9AF6E}"/>
              </a:ext>
            </a:extLst>
          </p:cNvPr>
          <p:cNvSpPr/>
          <p:nvPr/>
        </p:nvSpPr>
        <p:spPr>
          <a:xfrm>
            <a:off x="1524000" y="0"/>
            <a:ext cx="1524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AC50A6-2EE4-8246-A60B-8084C24FE967}"/>
              </a:ext>
            </a:extLst>
          </p:cNvPr>
          <p:cNvSpPr txBox="1"/>
          <p:nvPr/>
        </p:nvSpPr>
        <p:spPr>
          <a:xfrm>
            <a:off x="0" y="0"/>
            <a:ext cx="435375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endParaRPr lang="en-US" sz="3600" dirty="0">
              <a:latin typeface="Avenir Next Ultra Light" panose="020B0203020202020204" pitchFamily="34" charset="77"/>
            </a:endParaRPr>
          </a:p>
          <a:p>
            <a:pPr lvl="1"/>
            <a:r>
              <a:rPr lang="en-US" sz="3600" dirty="0">
                <a:latin typeface="Avenir Next" panose="020B0503020202020204" pitchFamily="34" charset="0"/>
              </a:rPr>
              <a:t>Atmel SAMD21</a:t>
            </a:r>
          </a:p>
          <a:p>
            <a:pPr lvl="1"/>
            <a:endParaRPr lang="en-US" sz="3600" dirty="0">
              <a:latin typeface="Avenir Next Ultra Light" panose="020B0203020202020204" pitchFamily="34" charset="77"/>
            </a:endParaRPr>
          </a:p>
          <a:p>
            <a:pPr marL="1028700" lvl="1" indent="-571500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Main processor</a:t>
            </a:r>
          </a:p>
          <a:p>
            <a:pPr marL="1028700" lvl="1" indent="-571500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48 MHz</a:t>
            </a:r>
          </a:p>
        </p:txBody>
      </p:sp>
    </p:spTree>
    <p:extLst>
      <p:ext uri="{BB962C8B-B14F-4D97-AF65-F5344CB8AC3E}">
        <p14:creationId xmlns:p14="http://schemas.microsoft.com/office/powerpoint/2010/main" val="4278801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C99D3569-82C7-D048-800A-08F0588CE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695D9F-5EFD-484F-8D6C-B8A18E10800A}"/>
              </a:ext>
            </a:extLst>
          </p:cNvPr>
          <p:cNvSpPr/>
          <p:nvPr/>
        </p:nvSpPr>
        <p:spPr>
          <a:xfrm>
            <a:off x="7391400" y="0"/>
            <a:ext cx="48006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26E083-A865-D547-96E5-8302ABEFCE63}"/>
              </a:ext>
            </a:extLst>
          </p:cNvPr>
          <p:cNvSpPr txBox="1"/>
          <p:nvPr/>
        </p:nvSpPr>
        <p:spPr>
          <a:xfrm>
            <a:off x="7609120" y="0"/>
            <a:ext cx="434285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>
              <a:latin typeface="Avenir Next Ultra Light" panose="020B0203020202020204" pitchFamily="34" charset="77"/>
            </a:endParaRPr>
          </a:p>
          <a:p>
            <a:r>
              <a:rPr lang="en-US" sz="3600" dirty="0" err="1">
                <a:latin typeface="Avenir Next" panose="020B0503020202020204" pitchFamily="34" charset="0"/>
              </a:rPr>
              <a:t>Decawave</a:t>
            </a:r>
            <a:r>
              <a:rPr lang="en-US" sz="3600" dirty="0">
                <a:latin typeface="Avenir Next" panose="020B0503020202020204" pitchFamily="34" charset="0"/>
              </a:rPr>
              <a:t> DW1000</a:t>
            </a:r>
          </a:p>
          <a:p>
            <a:endParaRPr lang="en-US" sz="3600" dirty="0">
              <a:latin typeface="Avenir Next Ultra Light" panose="020B0203020202020204" pitchFamily="34" charset="77"/>
            </a:endParaRPr>
          </a:p>
          <a:p>
            <a:pPr marL="571500" indent="-571500">
              <a:buFontTx/>
              <a:buChar char="-"/>
            </a:pPr>
            <a:r>
              <a:rPr lang="en-US" sz="3600" dirty="0" err="1">
                <a:latin typeface="Avenir Next Ultra Light" panose="020B0203020202020204" pitchFamily="34" charset="77"/>
              </a:rPr>
              <a:t>ToF</a:t>
            </a:r>
            <a:r>
              <a:rPr lang="en-US" sz="3600" dirty="0">
                <a:latin typeface="Avenir Next Ultra Light" panose="020B0203020202020204" pitchFamily="34" charset="77"/>
              </a:rPr>
              <a:t> radio</a:t>
            </a:r>
          </a:p>
          <a:p>
            <a:pPr marL="571500" indent="-571500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3.5 – 6.5 GHz</a:t>
            </a:r>
          </a:p>
        </p:txBody>
      </p:sp>
    </p:spTree>
    <p:extLst>
      <p:ext uri="{BB962C8B-B14F-4D97-AF65-F5344CB8AC3E}">
        <p14:creationId xmlns:p14="http://schemas.microsoft.com/office/powerpoint/2010/main" val="3347632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5D9E4A65-FCFC-5A4E-883C-604BB1BA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554F10-2861-CC45-8162-2FAA43637237}"/>
              </a:ext>
            </a:extLst>
          </p:cNvPr>
          <p:cNvSpPr txBox="1"/>
          <p:nvPr/>
        </p:nvSpPr>
        <p:spPr>
          <a:xfrm>
            <a:off x="5118653" y="-217720"/>
            <a:ext cx="68556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3600" dirty="0">
              <a:latin typeface="Avenir Next Ultra Light" panose="020B0203020202020204" pitchFamily="34" charset="77"/>
            </a:endParaRPr>
          </a:p>
          <a:p>
            <a:pPr algn="r"/>
            <a:r>
              <a:rPr lang="en-US" sz="3600" dirty="0">
                <a:latin typeface="Avenir Next" panose="020B0503020202020204" pitchFamily="34" charset="0"/>
              </a:rPr>
              <a:t>Charging Circuitry</a:t>
            </a:r>
          </a:p>
          <a:p>
            <a:pPr algn="r"/>
            <a:endParaRPr lang="en-US" sz="3600" dirty="0">
              <a:latin typeface="Avenir Next Ultra Light" panose="020B0203020202020204" pitchFamily="34" charset="77"/>
            </a:endParaRPr>
          </a:p>
          <a:p>
            <a:pPr marL="571500" indent="-571500" algn="r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16 hour battery life</a:t>
            </a:r>
          </a:p>
        </p:txBody>
      </p:sp>
    </p:spTree>
    <p:extLst>
      <p:ext uri="{BB962C8B-B14F-4D97-AF65-F5344CB8AC3E}">
        <p14:creationId xmlns:p14="http://schemas.microsoft.com/office/powerpoint/2010/main" val="2533330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79EA4B4-64DE-E34D-A20A-2D0A31D4A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554F10-2861-CC45-8162-2FAA43637237}"/>
              </a:ext>
            </a:extLst>
          </p:cNvPr>
          <p:cNvSpPr txBox="1"/>
          <p:nvPr/>
        </p:nvSpPr>
        <p:spPr>
          <a:xfrm>
            <a:off x="1578423" y="3777958"/>
            <a:ext cx="103958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3600" dirty="0">
              <a:latin typeface="Avenir Next Ultra Light" panose="020B0203020202020204" pitchFamily="34" charset="77"/>
            </a:endParaRPr>
          </a:p>
          <a:p>
            <a:pPr algn="r"/>
            <a:r>
              <a:rPr lang="en-US" sz="3600" dirty="0">
                <a:latin typeface="Avenir Next" panose="020B0503020202020204" pitchFamily="34" charset="0"/>
              </a:rPr>
              <a:t>6 </a:t>
            </a:r>
            <a:r>
              <a:rPr lang="en-US" sz="3600" dirty="0" err="1">
                <a:latin typeface="Avenir Next" panose="020B0503020202020204" pitchFamily="34" charset="0"/>
              </a:rPr>
              <a:t>DoF</a:t>
            </a:r>
            <a:r>
              <a:rPr lang="en-US" sz="3600" dirty="0">
                <a:latin typeface="Avenir Next" panose="020B0503020202020204" pitchFamily="34" charset="0"/>
              </a:rPr>
              <a:t> IMU</a:t>
            </a:r>
          </a:p>
          <a:p>
            <a:pPr algn="r"/>
            <a:endParaRPr lang="en-US" sz="3600" dirty="0">
              <a:latin typeface="Avenir Next Ultra Light" panose="020B0203020202020204" pitchFamily="34" charset="77"/>
            </a:endParaRPr>
          </a:p>
          <a:p>
            <a:pPr marL="571500" indent="-571500" algn="r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Compass heading</a:t>
            </a:r>
          </a:p>
          <a:p>
            <a:pPr marL="571500" indent="-571500" algn="r">
              <a:buFontTx/>
              <a:buChar char="-"/>
            </a:pPr>
            <a:r>
              <a:rPr lang="en-US" sz="3600" dirty="0">
                <a:latin typeface="Avenir Next Ultra Light" panose="020B0203020202020204" pitchFamily="34" charset="77"/>
              </a:rPr>
              <a:t>Demonstrates telemetry capabilities</a:t>
            </a:r>
          </a:p>
        </p:txBody>
      </p:sp>
    </p:spTree>
    <p:extLst>
      <p:ext uri="{BB962C8B-B14F-4D97-AF65-F5344CB8AC3E}">
        <p14:creationId xmlns:p14="http://schemas.microsoft.com/office/powerpoint/2010/main" val="1092095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28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Next</vt:lpstr>
      <vt:lpstr>Avenir Next Ultra Light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Abraham, Kevin P</dc:creator>
  <cp:lastModifiedBy>Abraham, Kevin P</cp:lastModifiedBy>
  <cp:revision>4</cp:revision>
  <dcterms:created xsi:type="dcterms:W3CDTF">2019-04-17T04:55:19Z</dcterms:created>
  <dcterms:modified xsi:type="dcterms:W3CDTF">2019-04-17T05:38:02Z</dcterms:modified>
</cp:coreProperties>
</file>

<file path=docProps/thumbnail.jpeg>
</file>